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8DFCDC9-2937-445C-A3FE-938105D4E6C4}">
          <p14:sldIdLst>
            <p14:sldId id="25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39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9841-356A-4D29-84DD-448B71EEEA3A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9F40-9186-4AD8-BD2F-62937F5026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>
        <p:wipe/>
      </p:transition>
    </mc:Choice>
    <mc:Fallback xmlns="">
      <p:transition spd="slow" advClick="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9841-356A-4D29-84DD-448B71EEEA3A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9F40-9186-4AD8-BD2F-62937F5026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>
        <p:wipe/>
      </p:transition>
    </mc:Choice>
    <mc:Fallback xmlns="">
      <p:transition spd="slow" advClick="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9841-356A-4D29-84DD-448B71EEEA3A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9F40-9186-4AD8-BD2F-62937F5026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>
        <p:wipe/>
      </p:transition>
    </mc:Choice>
    <mc:Fallback xmlns="">
      <p:transition spd="slow" advClick="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9841-356A-4D29-84DD-448B71EEEA3A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9F40-9186-4AD8-BD2F-62937F5026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>
        <p:wipe/>
      </p:transition>
    </mc:Choice>
    <mc:Fallback xmlns="">
      <p:transition spd="slow" advClick="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9841-356A-4D29-84DD-448B71EEEA3A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9F40-9186-4AD8-BD2F-62937F5026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>
        <p:wipe/>
      </p:transition>
    </mc:Choice>
    <mc:Fallback xmlns="">
      <p:transition spd="slow" advClick="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9841-356A-4D29-84DD-448B71EEEA3A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9F40-9186-4AD8-BD2F-62937F5026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>
        <p:wipe/>
      </p:transition>
    </mc:Choice>
    <mc:Fallback xmlns="">
      <p:transition spd="slow" advClick="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9841-356A-4D29-84DD-448B71EEEA3A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9F40-9186-4AD8-BD2F-62937F5026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>
        <p:wipe/>
      </p:transition>
    </mc:Choice>
    <mc:Fallback xmlns="">
      <p:transition spd="slow" advClick="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9841-356A-4D29-84DD-448B71EEEA3A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9F40-9186-4AD8-BD2F-62937F5026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>
        <p:wipe/>
      </p:transition>
    </mc:Choice>
    <mc:Fallback xmlns="">
      <p:transition spd="slow" advClick="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9841-356A-4D29-84DD-448B71EEEA3A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9F40-9186-4AD8-BD2F-62937F5026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>
        <p:wipe/>
      </p:transition>
    </mc:Choice>
    <mc:Fallback xmlns="">
      <p:transition spd="slow" advClick="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9841-356A-4D29-84DD-448B71EEEA3A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9F40-9186-4AD8-BD2F-62937F5026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>
        <p:wipe/>
      </p:transition>
    </mc:Choice>
    <mc:Fallback xmlns="">
      <p:transition spd="slow" advClick="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9841-356A-4D29-84DD-448B71EEEA3A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9F40-9186-4AD8-BD2F-62937F50265D}" type="slidenum">
              <a:rPr lang="ru-RU" smtClean="0"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>
        <p:wipe/>
      </p:transition>
    </mc:Choice>
    <mc:Fallback xmlns="">
      <p:transition spd="slow" advClick="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19841-356A-4D29-84DD-448B71EEEA3A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19F40-9186-4AD8-BD2F-62937F50265D}" type="slidenum">
              <a:rPr lang="ru-RU" smtClean="0"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3250" advClick="0">
        <p:wipe/>
      </p:transition>
    </mc:Choice>
    <mc:Fallback xmlns="">
      <p:transition spd="slow" advClick="0">
        <p:wip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0" y="1700808"/>
            <a:ext cx="4355891" cy="2902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037977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днем энергетика 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77380"/>
            <a:ext cx="8136904" cy="102788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Коллектив ОГЭ ПАО «ППГХО» поздравляет коллег с днем Энергетика, желает счастья, успехов, радости, безаварийной и надежной работы вашего оборудования и всего вашего организма.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9712" y="184482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Нажимаем кнопку и слушаем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 rot="10800000">
            <a:off x="1619671" y="1818532"/>
            <a:ext cx="3600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564" y="1844823"/>
            <a:ext cx="3294876" cy="2385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Игорь Кравцов - ЛЭП-50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5576" y="185039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0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>
        <p:wipe/>
      </p:transition>
    </mc:Choice>
    <mc:Fallback xmlns="">
      <p:transition spd="slow" advClick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47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TM01972873[[fn=Лето]]</Template>
  <TotalTime>66</TotalTime>
  <Words>37</Words>
  <Application>Microsoft Office PowerPoint</Application>
  <PresentationFormat>Экран (4:3)</PresentationFormat>
  <Paragraphs>3</Paragraphs>
  <Slides>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Summer</vt:lpstr>
      <vt:lpstr>С днем энергетика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днем энергетика</dc:title>
  <dc:creator>Соловьев Геннадий Владимирович</dc:creator>
  <cp:lastModifiedBy>Соловьев Геннадий Владимирович</cp:lastModifiedBy>
  <cp:revision>10</cp:revision>
  <dcterms:created xsi:type="dcterms:W3CDTF">2016-12-21T06:12:09Z</dcterms:created>
  <dcterms:modified xsi:type="dcterms:W3CDTF">2016-12-21T07:52:07Z</dcterms:modified>
</cp:coreProperties>
</file>